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FE8AD7-D6C2-439F-B552-B05DE42E42EF}" type="datetimeFigureOut">
              <a:rPr lang="pt-BR" smtClean="0"/>
              <a:pPr/>
              <a:t>10/09/2019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4C562F-4FFE-4957-95D0-FE1AD43339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357166"/>
            <a:ext cx="850109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6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>O mundo inteiro espera a resposta de Maria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66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>São Bernardo, abade e doutor da Igreja, séc. XII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  <a:t>Ouviste, ó Virgem, que vais conceber e dar à luz um filho, não por obra de homem – tu ouviste – mas do Espírito Santo. O Anjo espera tua resposta: já é tempo de voltar para Deus que o enviou. Também nós, Senhora, miseravelmente esmagados por uma sentença de condenação, esperamos tua palavra de misericórdia.</a:t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500042"/>
            <a:ext cx="8643998" cy="54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Eis que te é oferecido o preço de nossa salvação; se consentes, seremos livres. Todos fomos criados pelo Verbo eterno, mas caímos na morte; com uma breve resposta tua seremos recriados e novamente chamados </a:t>
            </a:r>
            <a:r>
              <a:rPr lang="pt-BR" sz="2800" dirty="0" smtClean="0"/>
              <a:t>à vida</a:t>
            </a:r>
            <a:r>
              <a:rPr lang="pt-BR" sz="2800" dirty="0"/>
              <a:t>.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Ó Virgem cheia de bondade, o pobre Adão, expulso do paraíso com a sua mísera descendência, implora a tua resposta; Abraão a implora, Davi a implora. Os outros patriarcas, teus antepassados, que também habitam a região da sombra da morte, suplicam esta resposta. O mundo inteiro a espera, prostrado a teus pés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928670"/>
            <a:ext cx="77867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E não é sem razão, pois de tua palavra depende o alívio dos infelizes, a redenção dos cativos, a liberdade dos condenados, enfim, a salvação de todos os filhos de Adão, de toda a tua raça.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Apressa-te, ó Virgem, em dar a tua resposta; responde sem demora ao Anjo, ou melhor, responde ao Senhor por meio do Anjo. Pronuncia uma palavra e recebe a Palavra; profere a tua palavra e concebe a Palavra de Deus; dize uma palavra passageira e abraça a Palavra eterna.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571480"/>
            <a:ext cx="7500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Por que demoras? Por que hesitas? Crê, consente, recebe. Que tua humildade se encha de coragem, tua modéstia de confiança. De modo algum convém que tua simplicidade virginal esqueça a prudência. Neste encontro único, porém, Virgem prudente, não temas a presunção. Pois, se tua modéstia no silêncio foi agradável a Deus, mais necessário é agora mostrar tua piedade pela palavra.</a:t>
            </a:r>
            <a:br>
              <a:rPr lang="pt-BR" sz="3200" dirty="0"/>
            </a:b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857232"/>
            <a:ext cx="82153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Abre, ó Virgem santa, teu coração à fé, teus lábios ao consentimento, teu seio ao Criador. Eis que o Desejado de todas as nações bate à tua porta. Ah! Se tardas e ele passa, começarás novamente a procurar com lágrimas aquele que teu coração ama! Levanta-te, corre, abre. Levanta-te pela fé, corre pela entrega a Deus, abre pelo consentimento. Eis aqui, diz a Virgem, a serva do Senhor; faça-se em mim segundo a tua palavra (</a:t>
            </a:r>
            <a:r>
              <a:rPr lang="pt-BR" sz="2800" dirty="0" err="1"/>
              <a:t>Lc</a:t>
            </a:r>
            <a:r>
              <a:rPr lang="pt-BR" sz="2800" dirty="0"/>
              <a:t> 1,38). </a:t>
            </a:r>
            <a:endParaRPr lang="pt-BR" sz="2800" dirty="0" smtClean="0"/>
          </a:p>
          <a:p>
            <a:r>
              <a:rPr lang="pt-BR" sz="2800" dirty="0" smtClean="0"/>
              <a:t>(</a:t>
            </a:r>
            <a:r>
              <a:rPr lang="pt-BR" sz="2800" dirty="0"/>
              <a:t>Das Homilias em louvor da Virgem Mãe, Hom. 4,8-9: Opera </a:t>
            </a:r>
            <a:r>
              <a:rPr lang="pt-BR" sz="2800" dirty="0" err="1"/>
              <a:t>omnia</a:t>
            </a:r>
            <a:r>
              <a:rPr lang="pt-BR" sz="2800" dirty="0"/>
              <a:t>, Edit. </a:t>
            </a:r>
            <a:r>
              <a:rPr lang="pt-BR" sz="2800" dirty="0" err="1"/>
              <a:t>Cisterc</a:t>
            </a:r>
            <a:r>
              <a:rPr lang="pt-BR" sz="2800" dirty="0"/>
              <a:t>. 4, [1966], 53-54)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hampagnat.org/img/album/10_10_chiamata/small/IMG_5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2695575" cy="5400675"/>
          </a:xfrm>
          <a:prstGeom prst="rect">
            <a:avLst/>
          </a:prstGeom>
          <a:noFill/>
        </p:spPr>
      </p:pic>
      <p:pic>
        <p:nvPicPr>
          <p:cNvPr id="5" name="Picture 2" descr="http://www.champagnat.org/img/album/10_10_chiamata/small/IMG_5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267652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hampagnat.org/img/album/10_10_chiamata/small/IMG_5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2676525" cy="5400675"/>
          </a:xfrm>
          <a:prstGeom prst="rect">
            <a:avLst/>
          </a:prstGeom>
          <a:noFill/>
        </p:spPr>
      </p:pic>
      <p:pic>
        <p:nvPicPr>
          <p:cNvPr id="31748" name="Picture 4" descr="http://www.champagnat.org/img/album/10_10_chiamata/small/IMG_5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269557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292</Words>
  <Application>Microsoft Office PowerPoint</Application>
  <PresentationFormat>Apresentação na tela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Viagem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marista1</dc:creator>
  <cp:lastModifiedBy>Chagas</cp:lastModifiedBy>
  <cp:revision>6</cp:revision>
  <dcterms:created xsi:type="dcterms:W3CDTF">2009-12-16T01:17:39Z</dcterms:created>
  <dcterms:modified xsi:type="dcterms:W3CDTF">2019-09-10T10:03:12Z</dcterms:modified>
</cp:coreProperties>
</file>