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A3D90-463D-418C-B356-791BC0342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86ED02-726C-4BD4-9623-BAE825FB0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it-I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50E0CC-87DE-4110-ABCB-9B2D50D0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C15AD4-F913-48D7-8EAF-546DF6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1BE0A6-A6C1-4496-83EC-00D65B02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10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90D08-5033-465F-B6DB-618412F33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36F030-9CCE-4C83-8F79-EDFE2B0F2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A2F7F1-CF74-4741-98CC-DB192356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7E849C-2EBF-4411-BD2D-7E575879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23A574-7ED9-4F17-BCCB-A19733CA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15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8C562D-FADE-4163-92A8-9DFD06A6C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A7105E2-0ED0-49E1-A4DB-0EB3C3884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B82D78-FE46-4D32-A05F-EDA3DA5A9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F2C617-013C-410D-9646-FF2A267A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97F27B-0B73-4595-8673-EF665616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64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778A6-B635-4DCE-A121-8F97B9E78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8FCD56-6E36-46AD-8B09-0CC3F4CD6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F7FD1C-43AA-417A-97FB-359067ABD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D0D020-C3EF-4653-9603-39244EFF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C1C5B3-8A12-4DB9-AF68-CE3AF3BD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56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4CD05-1C74-4047-B2B0-658CE6326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3BD421-26D0-420E-BFE4-615C578A8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162B6E-8386-417E-9A5E-97FCC9443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0386B5-23EB-406B-BD6C-F23D1313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7F99C9-58F2-4910-B822-553B4D539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37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F6E6B-C3F7-4FA9-8456-BE1E5CB9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8B040B-47F4-4C7C-ADDB-8E9D248A3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1D27C6-C365-4554-9B23-3D77ED6E1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2017C2-B3E0-4A06-917C-14D9CFFF8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8E5FC1-8E65-4464-873D-206A4DE8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1E8FE0-166B-432C-9DD3-89B099B0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54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6E8AD-B4DF-4344-8907-B603AE898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5AACC0-DBB2-4638-986E-6047EBFC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F33C9B-49FF-4154-93CB-B876E6FB1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BA1F1D7-093A-458A-9F42-5AA5479FA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7D1FDAF-8D6B-4FDF-885E-9FCAF766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1D373AF-7A41-4CB2-ACD3-2B10C976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D90D018-0F8A-4FE3-94C5-A8DCA4FA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A349AF8-FBA9-4858-856F-D2196CE23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83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AD65A-FBC5-48CE-9106-6A0C25299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338E84-288C-4DA3-B40E-D12C8937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B9C9F6-DBEC-4118-A4B3-07405D09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186EF60-F77C-45B1-8C4C-7C870E171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03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80985E-FC8B-45B2-B264-8B258CA3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3734ADA-54B3-4DF7-90F7-D1BA0E11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F64F3FC-C180-48AE-9339-FB105805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18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1D0E1-9E86-4F1F-943A-7752B551F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816AF-3BA2-47FE-A0C9-A987F294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121EAC-0866-4CE4-8C06-4773B5436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8E2F8D-1F29-46BB-9D75-83247FC3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770939-E05A-481A-A604-A389A8AA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7315A9-C022-4FE6-865B-C703CDB4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6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37F02-3252-4696-8BC9-A2ED82BEF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6A3ED2D-A737-41BF-A355-4D914ECDE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8A7DD1-4224-45CE-8760-BAAC12202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73BEFE-55FE-4995-AFFC-CA01E836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112BB0-9A4B-4B92-ACB3-DEA64699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163258-352A-4F0C-A34D-62322783B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5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216B5B-AAC5-4CB5-AC40-B63F2200B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it-I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1F27CC-2B91-430A-9035-761311A93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it-I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229E18-92CE-4195-9BE5-B51BA7765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42EB-87AE-4A43-B9C7-2C201D58E609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FAD570-2AAB-407C-B0CC-9D7844E10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A499FB-3CC4-4300-BB2E-4C10FE8E0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1D98-76A2-439C-8715-333C2DFE603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33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B0F57E2-4A50-4F1C-A4A1-3D27CAC7D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pt-BR" sz="5800"/>
              <a:t>Hans Urs von Balthasar (+1988)</a:t>
            </a:r>
            <a:endParaRPr lang="it-IT" sz="580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0159A7-5997-43B8-A410-6680D9E66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accent1">
                    <a:lumMod val="60000"/>
                    <a:lumOff val="40000"/>
                  </a:schemeClr>
                </a:solidFill>
              </a:rPr>
              <a:t>Cristologia – Faculdade Católica de Belém – </a:t>
            </a:r>
          </a:p>
          <a:p>
            <a:r>
              <a:rPr lang="pt-BR">
                <a:solidFill>
                  <a:schemeClr val="accent1">
                    <a:lumMod val="60000"/>
                    <a:lumOff val="40000"/>
                  </a:schemeClr>
                </a:solidFill>
              </a:rPr>
              <a:t>Prof. Dr. João Paulo de M. Dantas.</a:t>
            </a:r>
            <a:endParaRPr lang="it-IT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871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s Urs von Balthasar, Henri de Lubac | Download Scientific Diagram">
            <a:extLst>
              <a:ext uri="{FF2B5EF4-FFF2-40B4-BE49-F238E27FC236}">
                <a16:creationId xmlns:a16="http://schemas.microsoft.com/office/drawing/2014/main" id="{9276EB48-A91B-474F-8205-6BCA564D2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" y="546676"/>
            <a:ext cx="4860290" cy="543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2A5BE4B-597E-4238-8CE6-679CF489C497}"/>
              </a:ext>
            </a:extLst>
          </p:cNvPr>
          <p:cNvSpPr txBox="1"/>
          <p:nvPr/>
        </p:nvSpPr>
        <p:spPr>
          <a:xfrm>
            <a:off x="741680" y="6024880"/>
            <a:ext cx="4592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H. U. von </a:t>
            </a:r>
            <a:r>
              <a:rPr lang="pt-BR" sz="2200" dirty="0" err="1"/>
              <a:t>Balthasar</a:t>
            </a:r>
            <a:r>
              <a:rPr lang="pt-BR" sz="2200" dirty="0"/>
              <a:t> e H. de </a:t>
            </a:r>
            <a:r>
              <a:rPr lang="pt-BR" sz="2200" dirty="0" err="1"/>
              <a:t>Lubac</a:t>
            </a:r>
            <a:r>
              <a:rPr lang="pt-BR" sz="2200" dirty="0"/>
              <a:t> (SJ).</a:t>
            </a:r>
            <a:endParaRPr lang="it-IT" sz="22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25F086D-8B0C-4268-AA00-C5571C06D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905" y="295275"/>
            <a:ext cx="4278203" cy="560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2736D88-9CAC-4B79-91C1-E89B33AFA319}"/>
              </a:ext>
            </a:extLst>
          </p:cNvPr>
          <p:cNvSpPr txBox="1"/>
          <p:nvPr/>
        </p:nvSpPr>
        <p:spPr>
          <a:xfrm>
            <a:off x="6986905" y="6024880"/>
            <a:ext cx="4592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err="1"/>
              <a:t>Adrienne</a:t>
            </a:r>
            <a:r>
              <a:rPr lang="pt-BR" sz="2200" dirty="0"/>
              <a:t> von </a:t>
            </a:r>
            <a:r>
              <a:rPr lang="pt-BR" sz="2200" dirty="0" err="1"/>
              <a:t>Speyer</a:t>
            </a:r>
            <a:r>
              <a:rPr lang="pt-BR" sz="2200" dirty="0"/>
              <a:t>.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400730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CF95710-1BB5-48C2-B0FD-FA50EADEB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797391"/>
            <a:ext cx="5645150" cy="427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E5BDC81-D449-4693-953D-5D478BD6A722}"/>
              </a:ext>
            </a:extLst>
          </p:cNvPr>
          <p:cNvSpPr txBox="1"/>
          <p:nvPr/>
        </p:nvSpPr>
        <p:spPr>
          <a:xfrm>
            <a:off x="1381760" y="5313680"/>
            <a:ext cx="3779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err="1"/>
              <a:t>Balthasar</a:t>
            </a:r>
            <a:r>
              <a:rPr lang="pt-BR" sz="2200" dirty="0"/>
              <a:t> e seu amigo Karl Barth (+1968).</a:t>
            </a:r>
            <a:endParaRPr lang="it-IT" sz="22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7E019E1-F8A5-44FE-AA0B-BA54FDC21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722" y="81280"/>
            <a:ext cx="5021263" cy="662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36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48E8CF0-C5BA-4A54-94A2-8BC5F0D88B09}"/>
              </a:ext>
            </a:extLst>
          </p:cNvPr>
          <p:cNvSpPr txBox="1"/>
          <p:nvPr/>
        </p:nvSpPr>
        <p:spPr>
          <a:xfrm>
            <a:off x="527538" y="4756638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 o papa João Paulo II</a:t>
            </a:r>
          </a:p>
        </p:txBody>
      </p:sp>
      <p:pic>
        <p:nvPicPr>
          <p:cNvPr id="3076" name="Picture 4" descr="Hans Urs von Balthasar Collection (21 vols.) | Logos Bible Software">
            <a:extLst>
              <a:ext uri="{FF2B5EF4-FFF2-40B4-BE49-F238E27FC236}">
                <a16:creationId xmlns:a16="http://schemas.microsoft.com/office/drawing/2014/main" id="{F5D6422F-554B-4327-A64F-4E573AF0A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540" y="307731"/>
            <a:ext cx="5216916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ans Urs von Balthazar (1905-1988) - Igreja Hoje - Medium">
            <a:extLst>
              <a:ext uri="{FF2B5EF4-FFF2-40B4-BE49-F238E27FC236}">
                <a16:creationId xmlns:a16="http://schemas.microsoft.com/office/drawing/2014/main" id="{A34D7710-AC33-403E-949C-0A90EEA03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6043" y="459332"/>
            <a:ext cx="5455917" cy="369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608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58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Hans Urs von Balthasar (+1988)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 Urs von Balthasar (+1988)</dc:title>
  <dc:creator>João Paulo de Mendonça Danats</dc:creator>
  <cp:lastModifiedBy>João Paulo de Mendonça Danats</cp:lastModifiedBy>
  <cp:revision>3</cp:revision>
  <dcterms:created xsi:type="dcterms:W3CDTF">2020-06-14T18:56:15Z</dcterms:created>
  <dcterms:modified xsi:type="dcterms:W3CDTF">2020-06-23T04:39:56Z</dcterms:modified>
</cp:coreProperties>
</file>