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handoutMasterIdLst>
    <p:handoutMasterId r:id="rId7"/>
  </p:handoutMasterIdLst>
  <p:sldIdLst>
    <p:sldId id="256" r:id="rId2"/>
    <p:sldId id="258" r:id="rId3"/>
    <p:sldId id="259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205F7-2C19-40E8-9C86-E2CF27465A47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9E07A-E8FE-442B-AD45-38DC868560D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4422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21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175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5579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1288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4916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8472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197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931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4024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763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44CDFAE-DB1F-42F4-83C3-5C85270D77FA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B98E6E7-0D9D-4DE1-A30C-94226BE6E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5925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3664"/>
            <a:ext cx="10515600" cy="132556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t-BR" sz="2800" dirty="0" smtClean="0">
                <a:solidFill>
                  <a:srgbClr val="B21C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(MC 37). A </a:t>
            </a:r>
            <a:r>
              <a:rPr lang="pt-BR" sz="2800" dirty="0">
                <a:solidFill>
                  <a:srgbClr val="B21C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leitura da Bíblia, feita sob o influxo do Espírito Santo e tendo presentes as aquisições das ciências humanas e as várias situações do mundo contemporâneo, levará a descobrir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43673"/>
            <a:ext cx="10515600" cy="385955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pt-BR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Maria pode ser tomada como modelo naquilo por que anelam os homens do nosso tempo,</a:t>
            </a:r>
          </a:p>
          <a:p>
            <a:pPr algn="just"/>
            <a:r>
              <a:rPr lang="pt-BR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verificará, com grata surpresa, que Maria, apesar de absolutamente abandonada à vontade de Deus, longe de ser uma mulher passivamente submissa, foi, sim, uma mulher que não duvidou em afirmar que Deus é vingador dos humildes e dos oprimidos e derruba dos seus tronos os poderosos do mundo (cf. </a:t>
            </a:r>
            <a:r>
              <a:rPr lang="pt-BR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</a:t>
            </a:r>
            <a:r>
              <a:rPr lang="pt-BR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1,51-53</a:t>
            </a:r>
            <a:r>
              <a:rPr lang="pt-BR" sz="32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(MC 37)</a:t>
            </a:r>
            <a:endParaRPr lang="pt-BR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74643" y="616224"/>
            <a:ext cx="10654747" cy="5559287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reconhecerá em Maria,...uma mulher forte, que conheceu de perto a pobreza e o sofrimento, a fuga e o exílio (cf. </a:t>
            </a:r>
            <a:r>
              <a:rPr lang="pt-BR" sz="32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pt-BR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2,13-23)</a:t>
            </a:r>
          </a:p>
          <a:p>
            <a:pPr>
              <a:lnSpc>
                <a:spcPct val="90000"/>
              </a:lnSpc>
            </a:pPr>
            <a:r>
              <a:rPr lang="pt-BR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situações que não podem escapar à atenção de quem quiser secundar, com espírito evangélico, as energias libertadoras do homem e da sociedade,</a:t>
            </a:r>
          </a:p>
          <a:p>
            <a:r>
              <a:rPr lang="pt-BR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não lhe aparecerá Maria, como uma mãe ciosamente voltada só para o próprio Filho, mas sim como aquela mulher que, com a sua ação favoreceu a fé da comunidade apostólica, em Cristo (cf. </a:t>
            </a:r>
            <a:r>
              <a:rPr lang="pt-BR" sz="32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</a:t>
            </a:r>
            <a:r>
              <a:rPr lang="pt-BR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2,1-12), e cuja função materna se dilatou, vindo a assumir no Calvário dimensões </a:t>
            </a:r>
            <a:r>
              <a:rPr lang="pt-BR" sz="3200" u="sng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universais</a:t>
            </a:r>
            <a:r>
              <a:rPr lang="pt-BR" sz="3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(MC 37)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83704" y="971550"/>
            <a:ext cx="11224591" cy="49149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figura de Maria não desilude algumas aspirações profundas dos homens do nosso tempo, e até lhes oferece o modelo acabado do discípulo do Senhor:</a:t>
            </a:r>
          </a:p>
          <a:p>
            <a:pPr algn="just"/>
            <a:r>
              <a:rPr lang="pt-BR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construtor da cidade terrena e temporal, e, simultaneamente, peregrino solerte também, em direção à cidade celeste e eterna;</a:t>
            </a:r>
          </a:p>
          <a:p>
            <a:pPr algn="just"/>
            <a:r>
              <a:rPr lang="pt-BR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promotor da justiça que liberta o oprimido e da caridade que socorre o necessitado, mas, sobretudo,</a:t>
            </a:r>
          </a:p>
          <a:p>
            <a:pPr algn="just"/>
            <a:r>
              <a:rPr lang="pt-BR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testemunha operosa do amor, que edifica Cristo nos corações</a:t>
            </a:r>
            <a:r>
              <a:rPr lang="pt-BR" sz="32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(MC 37)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93DC2400-87D9-403B-A4B0-3119C0DC1FC1}"/>
              </a:ext>
            </a:extLst>
          </p:cNvPr>
          <p:cNvSpPr/>
          <p:nvPr/>
        </p:nvSpPr>
        <p:spPr>
          <a:xfrm>
            <a:off x="649357" y="520072"/>
            <a:ext cx="997888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sigilar esta nossa Exortação e como um ulterior argumento em favor do valor pastoral da devoção à Virgem Santíssima, para conduzir os homens a Cristo, sejam aquelas mesmas palavras que ela dirigiu aos servos das bodas de Caná: "Fazei o que Ele vos disser" (</a:t>
            </a:r>
            <a:r>
              <a:rPr lang="pt-BR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2,5). Palavras estas limitadas, na aparência, ao desejo de achar remédio para uma complicação surgida no decorrer do convívio; mas que, na perspectiva do quarto Evangelho, são realmente palavras em que parece repercutir-se o eco da fórmula usada pelo Povo de Israel para sancionar a Aliança </a:t>
            </a:r>
            <a:r>
              <a:rPr lang="pt-BR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sinaíta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(cf. </a:t>
            </a:r>
            <a:r>
              <a:rPr lang="pt-BR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19,8;24,3.7; </a:t>
            </a:r>
            <a:r>
              <a:rPr lang="pt-BR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5,27), ou para renovar os compromissos da mesma (cf. </a:t>
            </a:r>
            <a:r>
              <a:rPr lang="pt-BR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24,24; </a:t>
            </a:r>
            <a:r>
              <a:rPr lang="pt-BR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Esd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10,12; Ne 5,12); e palavras, ainda, em que há uma consonância admirável com aquelas outras do Pai, quando da teofania do monte </a:t>
            </a:r>
            <a:r>
              <a:rPr lang="pt-BR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Tabor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"Ouvi-O" (</a:t>
            </a:r>
            <a:r>
              <a:rPr lang="pt-BR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17,5).(MC 57)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40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7146319-7259-4FB9-8779-2F47C5E0ABC3}"/>
              </a:ext>
            </a:extLst>
          </p:cNvPr>
          <p:cNvSpPr txBox="1"/>
          <p:nvPr/>
        </p:nvSpPr>
        <p:spPr>
          <a:xfrm>
            <a:off x="2425148" y="2663686"/>
            <a:ext cx="7341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MARIALIS CULTUS</a:t>
            </a:r>
          </a:p>
        </p:txBody>
      </p:sp>
    </p:spTree>
    <p:extLst>
      <p:ext uri="{BB962C8B-B14F-4D97-AF65-F5344CB8AC3E}">
        <p14:creationId xmlns:p14="http://schemas.microsoft.com/office/powerpoint/2010/main" xmlns="" val="2022172985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30</TotalTime>
  <Words>452</Words>
  <Application>Microsoft Office PowerPoint</Application>
  <PresentationFormat>Personalizar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Base</vt:lpstr>
      <vt:lpstr>(MC 37). A leitura da Bíblia, feita sob o influxo do Espírito Santo e tendo presentes as aquisições das ciências humanas e as várias situações do mundo contemporâneo, levará a descobrir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das Chagas Costa Ribeiro</dc:creator>
  <cp:lastModifiedBy>Chagas</cp:lastModifiedBy>
  <cp:revision>6</cp:revision>
  <dcterms:created xsi:type="dcterms:W3CDTF">2019-09-11T12:27:06Z</dcterms:created>
  <dcterms:modified xsi:type="dcterms:W3CDTF">2019-09-11T17:01:10Z</dcterms:modified>
</cp:coreProperties>
</file>