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77" r:id="rId3"/>
    <p:sldId id="269" r:id="rId4"/>
    <p:sldId id="270" r:id="rId5"/>
    <p:sldId id="271" r:id="rId6"/>
    <p:sldId id="272" r:id="rId7"/>
    <p:sldId id="273" r:id="rId8"/>
    <p:sldId id="275" r:id="rId9"/>
    <p:sldId id="257" r:id="rId10"/>
    <p:sldId id="26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7F97E-9D71-4A2A-BD29-39E68CB7BA14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E784D-82AA-451E-8662-54B344F3E19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5CF759-48DF-43BA-A540-74312781E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7FB63F9-FA2A-4081-9B96-6D9AE285C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8B8FE14-96CF-4CE8-A9BB-54EB73C9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7310-6646-4A14-92ED-D1B0C6788057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D75382E-1690-48FD-B2DE-DFD7090F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5B719F2-04C0-4722-875C-7C7FBF81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947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C16786-3880-49EC-9989-218A9003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0B9934C-42A2-401C-8932-9C58A3FAD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B5451BA-F224-48D9-978C-FF8ED80A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4B76-C033-4B59-A419-C6081C3DEE28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5C98A15-2528-48EE-9A94-A6494910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7D016F5-6054-48C4-A3C5-35CE4ED7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61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743A94-D43C-49CC-AAC9-128034599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2B29777-9E39-413C-A7CA-603229DBE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C0BDD53-853C-4F86-B32C-75A0B48FC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0104-E460-4CBB-AAB4-64317B53C191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B2843FC-357F-4B05-9657-99F49E89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5174FFC-0597-47C5-B143-C3D8FA52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7628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234DCA-2577-407E-9F9D-F36A1F92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E4718D-7C4D-4046-9691-3A6555A30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F08B2C5-4A4A-4872-AEB5-56E8E19F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8CE-53C6-486A-B31C-9DB57C255590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F8EC44D-479B-41D8-820E-568CF527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A8D90C3-B359-4A09-A1F0-A996DE0C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31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E778B4-52A3-4B8E-BAA8-632FE998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31C7903-4B74-4E61-BD4E-AD045B2C1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E01A21D-76DD-4267-A4D4-9554F765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F27DF-9829-46FF-818F-8F07CF4A1D9A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A6F57-D8EE-484B-80F0-A0FEBC3D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F8A8255-43B7-4BBB-9D81-1183AA61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807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E91C84-2510-4803-93E9-AFCA724C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7ECB38D-760E-4FAE-820A-DEA83EF6F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1458C22-D870-40D9-AB97-EA582E670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1D7AAC8-7CE3-4419-A043-0D3440C5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FC8D-45B0-499B-AF0F-0B246FBAC333}" type="datetime1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0C57EBB-F058-48F6-BBF2-9947D698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D9DE5CC-650E-4DBD-A0FC-356BB4BA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2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3C9F63-65E3-4BD2-804D-6B3437E6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6BA3A86-A6FB-4D3C-AC4A-B87AEA8E6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3379A0B-32C7-49C5-878D-7921B20D3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D0850E6D-5F06-4A48-AA8F-D6424ABB6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D7260BCF-B4BE-486B-A964-9EC96E0C0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C0ACFDF-C938-47E9-8F23-65B58644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1B2C-0EF2-4AC1-8449-21D62F37C5B5}" type="datetime1">
              <a:rPr lang="pt-BR" smtClean="0"/>
              <a:t>09/10/2019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5F3D8C5-C698-4065-949E-9ED0F683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29E5DB4-9B04-4F8F-922D-B190E545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570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C10C01-BFE1-4159-8F4F-DA87243E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9BB9F26-21EB-406F-A43E-776A83D5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2551-03F1-4F4B-94D8-7583FBC02D69}" type="datetime1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EBC92AA-5CCF-45A0-8D10-34CC0F3C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3BFD5B5-FF61-42F2-BF07-6C60472F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6116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388230A-A8BD-4A23-A700-E27CD0C0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7E8-2BE4-4F6C-8285-C09AE9485D57}" type="datetime1">
              <a:rPr lang="pt-BR" smtClean="0"/>
              <a:t>09/10/2019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646B61A-7147-456C-829D-762C0FC4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8BF2D687-6FFF-4CC0-9850-F650C616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093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B62CED-1226-4685-9DF5-116F457E5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3CC908F-69AD-44CE-9235-705E186AA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1DD0B35-286D-4724-B426-C08BCC831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A8EB770-E122-4C88-8898-BE71C399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3EB4-442D-4DD0-A43F-16E33F16C08D}" type="datetime1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0CCD70-6809-4612-839E-EBED456E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2DBBA1F-C53B-4129-BFD0-D358EAF8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4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FFF941-8989-4D05-8815-44CE79AD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2E89A1FF-7660-45F2-B64C-18D5117BF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54B027-61C4-49ED-A21B-D30D2E1E9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391C55B-26EE-4AA8-8548-78CAC183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881-1FC3-43C8-9039-1687684A6CEE}" type="datetime1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772F15E-7553-40D6-8E33-46FB8F23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6921F3F-A3A9-4C95-BD51-AC7A09AB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1760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DAD0D194-D890-4833-AF53-138EDF8CF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CE64AFA-A70D-458D-9D5D-E37213868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A19AC4-0552-4DE1-8F4E-B365BD411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A258-9A62-4CDB-A781-11140DC85A87}" type="datetime1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9263774-FBF8-405E-9AB8-6A65F83AB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iR. cHAGAS, f.m.s.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6A091B4-1646-412F-AA29-975881581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3432-4C17-44B5-A6CE-FE6E9BCD2D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94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paul-vi/pt/apost_exhortations/documents/hf_p-vi_exh_19740202_marialis-cultus.html" TargetMode="External"/><Relationship Id="rId2" Type="http://schemas.openxmlformats.org/officeDocument/2006/relationships/hyperlink" Target="http://www.vatican.va/archive/hist_councils/ii_vatican_council/documents/vat-ii_const_19641121_lumen-gentium_po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2.vatican.va/content/john-paul-ii/pt/homilies/1983/documents/hf_jp-ii_hom_19830602_corpus-domini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00069" y="2562408"/>
            <a:ext cx="636744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PAPA JOÃO PAULO II </a:t>
            </a:r>
            <a:endParaRPr lang="pt-BR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4000" b="1" i="1" dirty="0" smtClean="0">
                <a:latin typeface="Times New Roman" pitchFamily="18" charset="0"/>
                <a:cs typeface="Times New Roman" pitchFamily="18" charset="0"/>
              </a:rPr>
              <a:t>ANGELUS </a:t>
            </a:r>
          </a:p>
          <a:p>
            <a:pPr algn="ctr"/>
            <a:r>
              <a:rPr lang="pt-BR" sz="4000" i="1" dirty="0" smtClean="0">
                <a:latin typeface="Times New Roman" pitchFamily="18" charset="0"/>
                <a:cs typeface="Times New Roman" pitchFamily="18" charset="0"/>
              </a:rPr>
              <a:t>Domingo</a:t>
            </a:r>
            <a:r>
              <a:rPr lang="pt-BR" sz="4000" i="1" dirty="0" smtClean="0">
                <a:latin typeface="Times New Roman" pitchFamily="18" charset="0"/>
                <a:cs typeface="Times New Roman" pitchFamily="18" charset="0"/>
              </a:rPr>
              <a:t>, 5 de Junho de 1983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53885" y="969076"/>
            <a:ext cx="104923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lphaLcParenR"/>
              <a:tabLst>
                <a:tab pos="0" algn="l"/>
                <a:tab pos="93663" algn="l"/>
                <a:tab pos="185738" algn="l"/>
              </a:tabLst>
            </a:pP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Ele 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foi pego em flagrante delito.</a:t>
            </a:r>
            <a:br>
              <a:rPr lang="pt-B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b) As flores são fragrantes quando acabam de desabrochar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A manhã tinha um vento fragrante de 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perfume de rosas.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96327" y="1410873"/>
            <a:ext cx="91285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Na raiz da Eucaristia está a vida virginal e maternal de Maria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No dia 5 de junho de 1983, domingo da Solenidade de Corpus Christi, o Santo Padre, Papa João Paulo II, ofereceu as seguintes reflexões para os fiéis reunidos na Praça de São Pedro para a recitação semanal 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Angelus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73825" y="-42779"/>
            <a:ext cx="953145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Ave, </a:t>
            </a:r>
            <a:r>
              <a:rPr kumimoji="0" lang="pt-BR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verum</a:t>
            </a: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Corpus </a:t>
            </a:r>
            <a:r>
              <a:rPr kumimoji="0" lang="pt-BR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natum</a:t>
            </a: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Maria </a:t>
            </a:r>
            <a:r>
              <a:rPr kumimoji="0" lang="pt-BR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Virgine</a:t>
            </a: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SALVE, VERDADEIRO CORPO NASCIDO DE MARIA VIRGEM!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festa do Santíssimo Corpo e Sangue de Cristo, a nossa "gratidão" reconhecida subiu ao Pai, que nos deu o Verbo Divino, Pão vivo que desceu do céu, e com alegria eleva-se à Virgem, que ofereceu ao Senhor a Carne inocente e o Sangue precioso por nós recebidos no Altar.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AVE, VERUM CORPUS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Corpo verdadeiro, concebido verdadeiramente por obra do Espírito Santo, e que a Virgem esperou com amor de mãe (</a:t>
            </a:r>
            <a:r>
              <a:rPr kumimoji="0" lang="pt-BR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Prefácio II do Advento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para nós nascido de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María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Virgem: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NATUM DE MARIA VIRGINE.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72340" y="649385"/>
            <a:ext cx="89580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Aquele Corpo e aquele Sangue divino, que depois da Consagração estão presentes no Altar; e são oferecidos ao Pai e se tornam comunhão de amor para todos, confirmando-nos na unidade do Espírito para edificar a Igreja,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conservam a sua originária matriz em Maria.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Ela preparou aquela Carne e aquele Sangue, antes de os oferecer ao Verbo como dom da família humana inteira, para que Se revestisse deles tornando-se o nosso Redentor, sumo Sacerdote e Vítima.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55363" y="513419"/>
            <a:ext cx="960894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ORIGEM DA EUCARISTIA ESTÁ PORTANTO A VIDA VIRGINAL E MATERNA DE MARIA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 sua transbordante experiência de Deus, o seu caminho de fé e de amor, que, por obra do Espírito Santo, fizeram da sua carne um templo, do seu coração um altar: pois ela concebeu não segundo a natureza, mas mediante a fé, com ato livre e consciente: um ato de obediência. E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o Corpo que nós comemos e o Sangue que nós bebemos é o inefável dom do Senhor ressuscitado a nós caminheiros, ELE AINDA TRAZ EM SI, como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PÃO</a:t>
            </a:r>
            <a:r>
              <a:rPr kumimoji="0" lang="pt-BR" sz="32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FRAGRANTE</a:t>
            </a:r>
            <a:r>
              <a:rPr kumimoji="0" lang="pt-BR" sz="32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pt-B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SABOR</a:t>
            </a:r>
            <a:r>
              <a:rPr kumimoji="0" lang="pt-B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o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PERFUME</a:t>
            </a:r>
            <a:r>
              <a:rPr kumimoji="0" lang="pt-B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 virgem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MÃE</a:t>
            </a:r>
            <a:r>
              <a:rPr kumimoji="0" lang="pt-B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36909" y="825579"/>
            <a:ext cx="1049235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passum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immolatum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Cruce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homine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Aquele Corpo padeceu verdadeiramente, e na Cruz foi imolado pelo homem.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Nascido da Virgem para ser oblação pura, santa e imaculada, Cristo realizou no Altar da Cruz o sacrifício único e perfeito, que </a:t>
            </a: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 cada Missa, de modo incruento, se renova e se torna atual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Naquele único sacrifício teve parte ativa Maria, a primeira redimida, a Mãe da Igreja. </a:t>
            </a:r>
            <a:endParaRPr kumimoji="0" lang="pt-B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9417" y="386047"/>
            <a:ext cx="1083331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Esteve junto do Crucificado, sofrendo profundamente com o seu Unigênito; associou-se com ânimo materno ao seu sacrifício;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 AMOR CONSENTIU A SUA IMOLAÇÃO 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cf. </a:t>
            </a:r>
            <a:r>
              <a:rPr lang="pt-BR" sz="32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Lumen</a:t>
            </a:r>
            <a:r>
              <a:rPr lang="pt-BR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  <a:r>
              <a:rPr lang="pt-BR" sz="32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Gentium</a:t>
            </a:r>
            <a:r>
              <a:rPr lang="pt-BR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,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58; </a:t>
            </a:r>
            <a:r>
              <a:rPr lang="pt-BR" sz="32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Marialis</a:t>
            </a:r>
            <a:r>
              <a:rPr lang="pt-BR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lang="pt-BR" sz="32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Cultus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20):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OFERECEU-O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OFERECEU-SE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AO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PAI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Cada 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Eucaristia é memorial daquele Sacrifício e da Páscoa que de novo deu vida ao mundo; </a:t>
            </a:r>
            <a:r>
              <a:rPr lang="pt-BR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 Missa põe-nos em íntima relação com ela,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Mãe, </a:t>
            </a:r>
            <a:r>
              <a:rPr lang="pt-BR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cujo sacrifício </a:t>
            </a:r>
            <a:r>
              <a:rPr lang="pt-BR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"VOLTA A ESTAR PRESENTE"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como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"SE TORNA PRESENTE" O SACRIFÍCIO DO FILHO 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pelas 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palavras da </a:t>
            </a:r>
            <a:r>
              <a:rPr lang="pt-BR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CONSAGRAÇÃO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pão e do vinho pronunciadas pelo sacerdote (cf. </a:t>
            </a:r>
            <a:r>
              <a:rPr lang="pt-BR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Audiência Geral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1º de Junho de 1983, n. 2).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D5AB1A0B-72BD-4442-BC1A-1D87801D7181}"/>
              </a:ext>
            </a:extLst>
          </p:cNvPr>
          <p:cNvSpPr/>
          <p:nvPr/>
        </p:nvSpPr>
        <p:spPr>
          <a:xfrm>
            <a:off x="159027" y="1364977"/>
            <a:ext cx="118606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indent="449580"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fundo,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Desde as origens da preparação messiânica até a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Parusia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Passando pela manifestação histórica de Jesus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E pelas fases de crescimento de sua Igreja,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Um único acontecimento se desenvolve no mundo: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</a:t>
            </a:r>
            <a:r>
              <a:rPr lang="pt-B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Encarnação,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Realizada em cada indivíduo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Pela EUCARISTIA.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pt-BR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(Pierre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Teilhard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Chardin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 Meio Divino,p.100)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3432-4C17-44B5-A6CE-FE6E9BCD2DD3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iR. cHAGAS, f.m.s.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23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458</Words>
  <Application>Microsoft Office PowerPoint</Application>
  <PresentationFormat>Personalizar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das Chagas Costa Ribeiro</dc:creator>
  <cp:lastModifiedBy>Chagas</cp:lastModifiedBy>
  <cp:revision>27</cp:revision>
  <dcterms:created xsi:type="dcterms:W3CDTF">2019-10-09T11:08:55Z</dcterms:created>
  <dcterms:modified xsi:type="dcterms:W3CDTF">2019-10-09T23:43:18Z</dcterms:modified>
</cp:coreProperties>
</file>