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5CF759-48DF-43BA-A540-74312781E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7FB63F9-FA2A-4081-9B96-6D9AE285C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8B8FE14-96CF-4CE8-A9BB-54EB73C9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D75382E-1690-48FD-B2DE-DFD7090F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5B719F2-04C0-4722-875C-7C7FBF81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4947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C16786-3880-49EC-9989-218A9003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0B9934C-42A2-401C-8932-9C58A3FAD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B5451BA-F224-48D9-978C-FF8ED80A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5C98A15-2528-48EE-9A94-A6494910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7D016F5-6054-48C4-A3C5-35CE4ED7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761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59743A94-D43C-49CC-AAC9-128034599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2B29777-9E39-413C-A7CA-603229DBE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C0BDD53-853C-4F86-B32C-75A0B48FC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B2843FC-357F-4B05-9657-99F49E89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5174FFC-0597-47C5-B143-C3D8FA52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7628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234DCA-2577-407E-9F9D-F36A1F92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FE4718D-7C4D-4046-9691-3A6555A30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F08B2C5-4A4A-4872-AEB5-56E8E19F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F8EC44D-479B-41D8-820E-568CF527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A8D90C3-B359-4A09-A1F0-A996DE0C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331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E778B4-52A3-4B8E-BAA8-632FE998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31C7903-4B74-4E61-BD4E-AD045B2C1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E01A21D-76DD-4267-A4D4-9554F765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A6F57-D8EE-484B-80F0-A0FEBC3D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F8A8255-43B7-4BBB-9D81-1183AA61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9807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E91C84-2510-4803-93E9-AFCA724C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7ECB38D-760E-4FAE-820A-DEA83EF6F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1458C22-D870-40D9-AB97-EA582E670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1D7AAC8-7CE3-4419-A043-0D3440C5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0C57EBB-F058-48F6-BBF2-9947D698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D9DE5CC-650E-4DBD-A0FC-356BB4BA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72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3C9F63-65E3-4BD2-804D-6B3437E6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6BA3A86-A6FB-4D3C-AC4A-B87AEA8E6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3379A0B-32C7-49C5-878D-7921B20D3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D0850E6D-5F06-4A48-AA8F-D6424ABB6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D7260BCF-B4BE-486B-A964-9EC96E0C0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DC0ACFDF-C938-47E9-8F23-65B58644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5F3D8C5-C698-4065-949E-9ED0F683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C29E5DB4-9B04-4F8F-922D-B190E545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8570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C10C01-BFE1-4159-8F4F-DA87243E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29BB9F26-21EB-406F-A43E-776A83D5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EBC92AA-5CCF-45A0-8D10-34CC0F3C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33BFD5B5-FF61-42F2-BF07-6C60472F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6116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9388230A-A8BD-4A23-A700-E27CD0C0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646B61A-7147-456C-829D-762C0FC4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8BF2D687-6FFF-4CC0-9850-F650C616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0093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B62CED-1226-4685-9DF5-116F457E5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3CC908F-69AD-44CE-9235-705E186AA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1DD0B35-286D-4724-B426-C08BCC831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A8EB770-E122-4C88-8898-BE71C399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0CCD70-6809-4612-839E-EBED456E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2DBBA1F-C53B-4129-BFD0-D358EAF8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4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8FFF941-8989-4D05-8815-44CE79AD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2E89A1FF-7660-45F2-B64C-18D5117BF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854B027-61C4-49ED-A21B-D30D2E1E9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91C55B-26EE-4AA8-8548-78CAC183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772F15E-7553-40D6-8E33-46FB8F23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6921F3F-A3A9-4C95-BD51-AC7A09AB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760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AD0D194-D890-4833-AF53-138EDF8CF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CE64AFA-A70D-458D-9D5D-E37213868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CA19AC4-0552-4DE1-8F4E-B365BD411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3A9B-72A0-4F47-BBF1-1470D40D73B4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9263774-FBF8-405E-9AB8-6A65F83AB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6A091B4-1646-412F-AA29-975881581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194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D5AB1A0B-72BD-4442-BC1A-1D87801D7181}"/>
              </a:ext>
            </a:extLst>
          </p:cNvPr>
          <p:cNvSpPr/>
          <p:nvPr/>
        </p:nvSpPr>
        <p:spPr>
          <a:xfrm>
            <a:off x="159027" y="1364977"/>
            <a:ext cx="118606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indent="449580"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fundo,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Desde as origens da preparação messiânica até a Parusia,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Passando pela manifestação histórica de Jesus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E pelas fases de crescimento de sua Igreja,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Um único acontecimento se desenvolve no mundo: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</a:t>
            </a:r>
            <a:r>
              <a:rPr lang="pt-B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Encarnação,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Realizada em cada indivíduo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Pela EUCARISTIA.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pt-BR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(Pierre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Teilhard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Chardin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 Meio Divino,p.100)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2322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das Chagas Costa Ribeiro</dc:creator>
  <cp:lastModifiedBy>Chagas</cp:lastModifiedBy>
  <cp:revision>4</cp:revision>
  <dcterms:created xsi:type="dcterms:W3CDTF">2019-10-09T11:08:55Z</dcterms:created>
  <dcterms:modified xsi:type="dcterms:W3CDTF">2020-06-17T14:33:47Z</dcterms:modified>
</cp:coreProperties>
</file>