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95D3-E61C-4E05-9740-9BE479822E6C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CE2B-F67B-48FC-9063-D811356FED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6528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95D3-E61C-4E05-9740-9BE479822E6C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CE2B-F67B-48FC-9063-D811356FED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321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95D3-E61C-4E05-9740-9BE479822E6C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CE2B-F67B-48FC-9063-D811356FED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302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95D3-E61C-4E05-9740-9BE479822E6C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CE2B-F67B-48FC-9063-D811356FED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68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95D3-E61C-4E05-9740-9BE479822E6C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CE2B-F67B-48FC-9063-D811356FED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497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95D3-E61C-4E05-9740-9BE479822E6C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CE2B-F67B-48FC-9063-D811356FED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6757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95D3-E61C-4E05-9740-9BE479822E6C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CE2B-F67B-48FC-9063-D811356FED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1362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95D3-E61C-4E05-9740-9BE479822E6C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CE2B-F67B-48FC-9063-D811356FED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557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95D3-E61C-4E05-9740-9BE479822E6C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CE2B-F67B-48FC-9063-D811356FED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2950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95D3-E61C-4E05-9740-9BE479822E6C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CE2B-F67B-48FC-9063-D811356FED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786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95D3-E61C-4E05-9740-9BE479822E6C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CE2B-F67B-48FC-9063-D811356FED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044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095D3-E61C-4E05-9740-9BE479822E6C}" type="datetimeFigureOut">
              <a:rPr lang="pt-BR" smtClean="0"/>
              <a:t>17/06/2020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CE2B-F67B-48FC-9063-D811356FED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362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nd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402957"/>
            <a:ext cx="9144000" cy="2448732"/>
          </a:xfrm>
        </p:spPr>
        <p:txBody>
          <a:bodyPr>
            <a:normAutofit/>
          </a:bodyPr>
          <a:lstStyle/>
          <a:p>
            <a:r>
              <a:rPr lang="pt-BR" sz="4800" dirty="0" smtClean="0"/>
              <a:t>Disciplina: Filosofia Social I</a:t>
            </a:r>
            <a:br>
              <a:rPr lang="pt-BR" sz="4800" dirty="0" smtClean="0"/>
            </a:br>
            <a:r>
              <a:rPr lang="pt-BR" sz="4800" dirty="0" err="1" smtClean="0"/>
              <a:t>Profa</a:t>
            </a:r>
            <a:r>
              <a:rPr lang="pt-BR" sz="4800" dirty="0" smtClean="0"/>
              <a:t>: Fatima Fonseca</a:t>
            </a:r>
            <a:br>
              <a:rPr lang="pt-BR" sz="4800" dirty="0" smtClean="0"/>
            </a:br>
            <a:r>
              <a:rPr lang="pt-BR" sz="4800" dirty="0" smtClean="0"/>
              <a:t>Turma: FIL03MA</a:t>
            </a:r>
            <a:endParaRPr lang="pt-BR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TRABALHO INDIVIDUAL</a:t>
            </a:r>
          </a:p>
          <a:p>
            <a:r>
              <a:rPr lang="pt-BR" sz="3600" dirty="0" smtClean="0"/>
              <a:t>Teoria do Positivismo</a:t>
            </a:r>
          </a:p>
          <a:p>
            <a:r>
              <a:rPr lang="pt-BR" sz="3600" dirty="0" smtClean="0"/>
              <a:t>Augusto Comte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302093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Augusto Comte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t-BR" sz="3200" dirty="0" smtClean="0"/>
              <a:t>No texto, mudanças de hábito, você observa uma forma de linguagem, que não é aquela usada no dia a dia. Tem sinais da matemática e exige um esforço da pessoa que lê.</a:t>
            </a:r>
          </a:p>
          <a:p>
            <a:pPr marL="0" indent="0">
              <a:buNone/>
            </a:pPr>
            <a:r>
              <a:rPr lang="pt-BR" sz="3200" dirty="0" smtClean="0"/>
              <a:t>De acordo com essa exigência para compreender o que foi escrito responda:</a:t>
            </a:r>
          </a:p>
          <a:p>
            <a:pPr marL="0" indent="0">
              <a:buNone/>
            </a:pPr>
            <a:r>
              <a:rPr lang="pt-BR" sz="3200" dirty="0" smtClean="0"/>
              <a:t>1 – Quais tipos de mudança de hábitos houve no Brasil por conta da pandemia </a:t>
            </a:r>
            <a:r>
              <a:rPr lang="pt-BR" sz="3200" dirty="0" err="1" smtClean="0"/>
              <a:t>Convid</a:t>
            </a:r>
            <a:r>
              <a:rPr lang="pt-BR" sz="3200" dirty="0" smtClean="0"/>
              <a:t> 19?</a:t>
            </a:r>
          </a:p>
          <a:p>
            <a:pPr marL="0" indent="0">
              <a:buNone/>
            </a:pPr>
            <a:r>
              <a:rPr lang="pt-BR" sz="3200" dirty="0" smtClean="0"/>
              <a:t>2 – Qual grupo/categoria etária recebe a informação sobre a pandemia com mais interesse?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758492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TRABALHO INDIVIDUAL - Augusto Comte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3 – As informações sobre a pandemia são recebidas da mesma forma entre homens e mulheres no Brasil? Como Augusto Comte tratou essa diferença entre os sexos em sua época?</a:t>
            </a:r>
          </a:p>
          <a:p>
            <a:r>
              <a:rPr lang="pt-BR" sz="3600" dirty="0" smtClean="0"/>
              <a:t>4 – Como a faixa etária das pessoas recebe o conhecimento sobre os sintomas do </a:t>
            </a:r>
            <a:r>
              <a:rPr lang="pt-BR" sz="3600" dirty="0" err="1" smtClean="0"/>
              <a:t>Coronavirus</a:t>
            </a:r>
            <a:r>
              <a:rPr lang="pt-BR" sz="3600" dirty="0" smtClean="0"/>
              <a:t>? De acordo com os ciclos naturais da vida, como o positivismo justifica esses comportamentos.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332463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TRABALHO INDIVIDUAL - Augusto Comte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OBS: Leia com atenção os slides e faça uma reflexão sobre o que ouviu e leu nos slides sobre Augusto Comte. Se for necessário faça uma pesquisa para auxiliar na elaboração do trabalho. Deve ser feito em apenas uma página com a identificação do aluno (Não quero capa).</a:t>
            </a:r>
          </a:p>
          <a:p>
            <a:endParaRPr lang="pt-BR" dirty="0"/>
          </a:p>
          <a:p>
            <a:r>
              <a:rPr lang="pt-BR" dirty="0" smtClean="0"/>
              <a:t>Fonte: Mudança de hábito. </a:t>
            </a:r>
            <a:r>
              <a:rPr lang="pt-BR" dirty="0" smtClean="0">
                <a:hlinkClick r:id="rId2"/>
              </a:rPr>
              <a:t>www.mundo</a:t>
            </a:r>
            <a:r>
              <a:rPr lang="pt-BR" dirty="0" smtClean="0"/>
              <a:t> markenting.com.br   22/04/2020. Acesso em 10/06/2020.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54024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239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Disciplina: Filosofia Social I Profa: Fatima Fonseca Turma: FIL03MA</vt:lpstr>
      <vt:lpstr>Augusto Comte</vt:lpstr>
      <vt:lpstr>TRABALHO INDIVIDUAL - Augusto Comte </vt:lpstr>
      <vt:lpstr>TRABALHO INDIVIDUAL - Augusto Comte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Individual</dc:title>
  <dc:creator>Usuário do Windows</dc:creator>
  <cp:lastModifiedBy>Usuário do Windows</cp:lastModifiedBy>
  <cp:revision>4</cp:revision>
  <dcterms:created xsi:type="dcterms:W3CDTF">2020-06-17T22:41:38Z</dcterms:created>
  <dcterms:modified xsi:type="dcterms:W3CDTF">2020-06-17T23:00:18Z</dcterms:modified>
</cp:coreProperties>
</file>