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3376D6C-FB00-4908-930D-F43BBC93F56E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MARIA NO DOCUMENTO DE APARECIDA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041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E3C601B-D79E-4AC7-BA36-BC2B003547A7}"/>
              </a:ext>
            </a:extLst>
          </p:cNvPr>
          <p:cNvSpPr/>
          <p:nvPr/>
        </p:nvSpPr>
        <p:spPr>
          <a:xfrm>
            <a:off x="265045" y="570493"/>
            <a:ext cx="113306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269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MARIA É A GRANDE MISSIONÁRIA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continuadora da missão de seu Filho e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FORMADORA DE MISSIONÁRIOS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Ela, da mesma forma como deu à luz ao Salvador do mundo, trouxe o Evangelho a nossa América. No acontecimento em Guadalupe, presidiu junto com o humilde João Diego, o Pentecostes que nos abriu aos dons do Espírito. A partir desse momento são incontáveis as comunidades que encontraram nela a inspiração mais próxima para aprender como serem discípulos e missionários de Jesus. Com alegria constatamos que ela tem feito parte do caminhar de cada um de nossos povos, entrando profundamente no tecido de sua história e acolhendo as ações mais nobres e significativas de sua gente. Os diversos nomes e os santuários espalhados por todo o Continente testemunham a presença de Maria próxima às pessoas e, ao mesmo tempo, manifestam a fé e a confiança que os devotos sentem por ela. Ela pertence a eles e eles a sentem como mãe e irmã.</a:t>
            </a:r>
          </a:p>
        </p:txBody>
      </p:sp>
    </p:spTree>
    <p:extLst>
      <p:ext uri="{BB962C8B-B14F-4D97-AF65-F5344CB8AC3E}">
        <p14:creationId xmlns:p14="http://schemas.microsoft.com/office/powerpoint/2010/main" val="88967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CDD852E-E654-47C4-9718-B9B8F008E4D9}"/>
              </a:ext>
            </a:extLst>
          </p:cNvPr>
          <p:cNvSpPr/>
          <p:nvPr/>
        </p:nvSpPr>
        <p:spPr>
          <a:xfrm>
            <a:off x="291548" y="231916"/>
            <a:ext cx="1156914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Hoje, quando em nosso continente latino-americano e caribenho se quer enfatizar o discipulado e a missão, é ela quem brilha diante de nossos olhos como imagem acabada e fidelíssima do seguimento de Cristo.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ESTA É A HORA DA SEGUIDORA MAIS RADICAL DE CRISTO, de seu magistério discipular e missionário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conforme nos envia o Papa Bento XVI: Maria Santíssima, a Virgem pura e sem mancha é para nós escola de fé destinada a nos conduzir e a nos fortalecer no caminho que conduz ao encontro com o Criador do céu e da terra.  O Papa veio a Aparecida com viva alegria para nos dizer em primeiro lugar: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Permaneçam na escola de Maria. Inspirem-se em seus ensinamentos. Procurem acolher e guardar dentro do coração as luzes que ela, por mandato divino, envia a vocês a partir do alto”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159.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338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6107D8F-6136-4FD1-B242-AF7F5459EA18}"/>
              </a:ext>
            </a:extLst>
          </p:cNvPr>
          <p:cNvSpPr/>
          <p:nvPr/>
        </p:nvSpPr>
        <p:spPr>
          <a:xfrm>
            <a:off x="284921" y="334546"/>
            <a:ext cx="1162215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271.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Ela, que “conservava todas estas recordações e meditava em seu coração” (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Lc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2,19; cf. 2,51), ensina-nos o primado da escuta da Palavra na vida do discípulo e missionário.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Magnificat “está inteiramente tecido pelos fios da Sagrada Escritura, os fios tomados da palavra de Deus.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Assim, se revela que nela a Palavra de Deus se encontra de verdade em sua casa, de onde sai e entra com naturalidade. Ela fala e pensa com a Palavra de Deus; a Palavra de Deus se faz a sua palavra e sua palavra nasce da Palavra de Deus. Além disso, assim se revela que seus pensamentos estão em sintonia com os pensamentos de Deus, que seu querer é um querer junto com Deus. Estando intimamente penetrada pela Palavra de Deus, Ela pode chegar a ser mãe da Palavra encarnada”160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ESTA FAMILIARIDADE COM O MISTÉRIO DE JESUS É FACILITADA PELA REZA DO ROSÁRIO, ONDE: “O POVO CRISTÃO APRENDE DE MARIA A CONTEMPLAR A BELEZA DO ROSTO DE CRISTO E A EXPERIMENTAR A PROFUNDIDADE DE SEU AMOR. MEDIANTE O ROSÁRIO, O CRISTÃO OBTÉM ABUNDANTES GRAÇAS, COMO RECEBENDO-AS DAS PRÓPRIAS MÃOS DA MÃE DO REDENTOR”161.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06635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AA8DD7B-B56D-451A-97FA-7F98D4C84C92}"/>
              </a:ext>
            </a:extLst>
          </p:cNvPr>
          <p:cNvSpPr/>
          <p:nvPr/>
        </p:nvSpPr>
        <p:spPr>
          <a:xfrm>
            <a:off x="238539" y="363141"/>
            <a:ext cx="114233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272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Com os olhos postos em seus filhos e em suas necessidades, como em Caná da 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Galiléia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Maria ajuda a manter vivas as atitudes de atenção, de serviço, de entrega e de gratuidade que devem distinguir os discípulos de seu Filho. Indica, além do mais, qual é a pedagogia para que os pobres, em cada comunidade cristã, “sintam-se como em sua casa”162.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Cria comunhão e educa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 um estilo de vida compartilhada e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solidária, em fraternidade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em atenção e acolhida do outro,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especialmente se é pobre ou necessitado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Em nossas comunidades, sua forte presença tem enriquecido e seguirá enriquecendo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dimensão materna da Igreja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sua atitude acolhedora, que a converte em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“casa e escola da comunhão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”163 e em espaço espiritual que prepara para a missão.</a:t>
            </a:r>
          </a:p>
        </p:txBody>
      </p:sp>
    </p:spTree>
    <p:extLst>
      <p:ext uri="{BB962C8B-B14F-4D97-AF65-F5344CB8AC3E}">
        <p14:creationId xmlns:p14="http://schemas.microsoft.com/office/powerpoint/2010/main" val="1543935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1F3CD96-9BEE-4E67-9C9E-8419A05FB31F}"/>
              </a:ext>
            </a:extLst>
          </p:cNvPr>
          <p:cNvSpPr/>
          <p:nvPr/>
        </p:nvSpPr>
        <p:spPr>
          <a:xfrm>
            <a:off x="563218" y="1445929"/>
            <a:ext cx="110655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274.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Nossos povos nutrem um carinho e especial devoção por </a:t>
            </a: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José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esposo de Maria, homem justo, fiel e generoso que sabe se perder para se achar no mistério do Filho. São José, o silencioso mestre, </a:t>
            </a: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fascina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atrai e ensina, não com palavras, mas com o resplandecente testemunho de suas virtudes e de sua firme simplicidade.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866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DA334F4-351A-498B-B54E-26F8F4D94D3F}"/>
              </a:ext>
            </a:extLst>
          </p:cNvPr>
          <p:cNvSpPr/>
          <p:nvPr/>
        </p:nvSpPr>
        <p:spPr>
          <a:xfrm>
            <a:off x="424070" y="674400"/>
            <a:ext cx="110655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280.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formação abrange diversas dimensões que deverão ser integradas harmonicamente ao longo de todo o processo de formação. Trata-se da dimensão humana comunitária, espiritual, intelectual, comunitária e pastoral-missionária.</a:t>
            </a:r>
          </a:p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 A DIMENSÃO HUMANA E COMUNITÁRIA.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Tende a acompanhar processos de formação que levam a pessoa a assumir a própria história e a curá-la, com o objetivo de se tornar capaz de viver como cristão em um mundo plural, com equilíbrio, fortaleza, serenidade e liberdade interior. Trata-se de desenvolver personalidades que amadureçam em contato com a realidade e abertas ao Mistério.</a:t>
            </a:r>
          </a:p>
        </p:txBody>
      </p:sp>
    </p:spTree>
    <p:extLst>
      <p:ext uri="{BB962C8B-B14F-4D97-AF65-F5344CB8AC3E}">
        <p14:creationId xmlns:p14="http://schemas.microsoft.com/office/powerpoint/2010/main" val="116213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48CC24-23D6-416B-83D9-D37CC93C3B85}"/>
              </a:ext>
            </a:extLst>
          </p:cNvPr>
          <p:cNvSpPr/>
          <p:nvPr/>
        </p:nvSpPr>
        <p:spPr>
          <a:xfrm>
            <a:off x="291548" y="187478"/>
            <a:ext cx="1121133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 A DIMENSÃO ESPIRITUAL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É a dimensão formativa que funda o ser cristão na experiência de Deus manifestado em Jesus e que o conduz pelo Espírito através dos caminhos de um amadurecimento profundo. Por meio dos diversos carismas a pessoa se fundamenta no caminho da vida e do serviço proposto por Cristo,  com um estilo pessoal.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Assim como a Virgem Maria, essa dimensão permite ao cristão aderir de coração e pela fé aos caminhos alegres, luminosos, dolorosos e gloriosos de seu Mestre e Senhor. </a:t>
            </a:r>
          </a:p>
          <a:p>
            <a:pPr algn="just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320.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Ao longo da formação, procurar-se-á desenvolver um amor terno e filial a Maria, de maneira que cada formando chegue a ter com ela uma espontânea familiaridade e a “acolha em sua casa” como o discípulo amado.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Ela oferecerá aos sacerdotes força e esperança nos momentos difíceis e os estimulará a ser incessantemente discípulos missionários para o Povo de Deus.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5043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E71229-7A68-49BD-AFAF-245313A9E3F2}"/>
              </a:ext>
            </a:extLst>
          </p:cNvPr>
          <p:cNvSpPr/>
          <p:nvPr/>
        </p:nvSpPr>
        <p:spPr>
          <a:xfrm>
            <a:off x="503583" y="1044979"/>
            <a:ext cx="1118483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364.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Detemos o olhar em Maria e reconhecemos nela uma imagem perfeita da discípula missionária. Ela nos exorta a fazer o que Jesus nos diz (cf. 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2,5) para que Ele possa derramar sua vida na América Latina e no Caribe. Junto com ela queremos estar atentos uma vez mais à escuta do Mestre, e ao redor dela, voltarmos a receber com estremecimento ao mandado missionário de seu filho: “Vão e façam, discípulos de todos os povos” (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28,19). Escutamos Jesus como comunidade de discípulos missionários que experimentaram o encontro vivo com Ele e queremos compartilhar com os demais essa alegria incomparável todos os dias. 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3888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31C3E5B-1139-45CE-80EC-FEFBA0844F7F}"/>
              </a:ext>
            </a:extLst>
          </p:cNvPr>
          <p:cNvSpPr/>
          <p:nvPr/>
        </p:nvSpPr>
        <p:spPr>
          <a:xfrm>
            <a:off x="238539" y="272969"/>
            <a:ext cx="115691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451.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ANTROPOLOGIA CRISTÃ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ressalta a igual identidade entre homem e mulher em razão de terem sido criados a imagem e semelhança de Deus. O MISTÉRIO DA TRINDADE NOS CONVIDA A VIVER UMA COMUNIDADE DE IGUAIS NA DIFERENÇA. Em uma época marcada pelo machismo, a prática de Jesus foi decisiva para significar a DIGNIDADE DA MULHER E DE SEU VALOR INDISCUTÍVEL: 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falou com elas (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cf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4,27), teve singular misericórdia com as pecadoras (cf.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Lc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7,36-50;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8,11), curou-as (cf. Mc 5,25-34), reivindicou sua dignidade (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cf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8,1-11), escolheu-as como primeiras testemunhas de sua ressurreição (cf.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28,9-10) e incorporou-as ao grupo de pessoas que lhe eram mais próximas (cf.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Lc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8,1-3).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figura de Maria, discípula por excelência entre discípulos, é fundamental na recuperação da identidade da mulher e de seu valor na Igreja. O canto do Magnificat mostra Maria como mulher capaz de se comprometer com sua realidade e de ter uma voz profética diante dela.</a:t>
            </a:r>
          </a:p>
        </p:txBody>
      </p:sp>
    </p:spTree>
    <p:extLst>
      <p:ext uri="{BB962C8B-B14F-4D97-AF65-F5344CB8AC3E}">
        <p14:creationId xmlns:p14="http://schemas.microsoft.com/office/powerpoint/2010/main" val="1980879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CA6EB6-990C-446B-98AB-C4963B20D20E}"/>
              </a:ext>
            </a:extLst>
          </p:cNvPr>
          <p:cNvSpPr/>
          <p:nvPr/>
        </p:nvSpPr>
        <p:spPr>
          <a:xfrm>
            <a:off x="291548" y="329360"/>
            <a:ext cx="113968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524.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Igreja de Deus na América latina e no Caribe é sacramento de comunhão de seus povos. É morada de seus povos; é casa dos pobres de Deus. Convoca e congrega todos em seu mistério de comunhão, sem discriminações nem exclusões por motivo de sexo, raça, condição social e identidade nacional. Quanto mais a Igreja reflete, vive e comunica este dom de inaudita unidade, que encontra na comunhão trinitária sua fonte, modelo e destino, parece mais significativo e incisivo seu operar como sujeito de reconciliação e comunhão na vida de nossos povos.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MARIA SANTÍSSIMA É A PRESENÇA MATERNA INDISPENSÁVEL E DECISIVA NA GESTAÇÃO DE UM POVO DE FILHOS E IRMÃOS, DE DISCÍPULOS E MISSIONÁRIOS DE SEU FILHO.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6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D64247-9AC6-4055-B4F7-31597618F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71" y="1022363"/>
            <a:ext cx="11052313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Com a luz do Senhor ressuscitado e com a força do Espírito Santo, nós os bispos da América nos reunimos em Aparecida, Brasil, para celebrar a V Conferência Geral do Episcopado Latino Americano e do Caribe. Fizemos isso como pastores que querem seguir estimulando a ação evangelizadora da Igreja, chamada a fazer de todos os seus membros discípulos e missionários de Cristo, Caminho, Verdade e Vida para que nossos povos tenham vida n’Ele. Fazemos isso em comunhão com todas as Igrejas locais presentes na América. </a:t>
            </a:r>
            <a:r>
              <a:rPr kumimoji="0" lang="pt-BR" altLang="pt-B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Maria, </a:t>
            </a: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Mãe de Jesus Cristo e de seus discípulos, tem estado muito perto de nós, tem-nos acolhido, tem cuidado de nós e de nossos trabalhos, amparando-nos, como a João Diego e a nossos povos, na dobra de seu manto, sob sua maternal proteção. Temos pedido a ela, como mãe, perfeita discípula e pedagoga da evangelização, que nos ensine a ser filhos em seu Filho e a fazer o que Ele nos disser (cf. </a:t>
            </a:r>
            <a:r>
              <a:rPr kumimoji="0" lang="pt-BR" altLang="pt-BR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</a:t>
            </a: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2,5).</a:t>
            </a: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13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03E6DA7-6019-4D9C-AF3D-35ADCF951528}"/>
              </a:ext>
            </a:extLst>
          </p:cNvPr>
          <p:cNvSpPr/>
          <p:nvPr/>
        </p:nvSpPr>
        <p:spPr>
          <a:xfrm>
            <a:off x="371061" y="612335"/>
            <a:ext cx="112643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553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Ajude-nos A COMPANHIA SEMPRE PRÓXIMA, cheia de compreensão e ternura de Maria Santíssima.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nos mostre o fruto bendito de seu ventre e nos ensine a responder como ela fez no mistério da anunciação e encarnação. Que nos ensine a sair de nós mesmos no caminho de sacrifício, de amor e serviço, como fez na visita a sua prima Isabel, para que, peregrinos no caminho, cantemos as maravilhas que Deus tem feito em nós, conforme a sua promessa.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877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B50ECE-13E4-42F8-ACAC-41F93ECA3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93" y="2040164"/>
            <a:ext cx="980660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554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Guiados por Maria, fixamos os olhos em Jesus Cristo, autor e consumador da fé e </a:t>
            </a:r>
            <a:r>
              <a:rPr kumimoji="0" lang="pt-BR" altLang="pt-BR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dizemos a Ele com o Sucessor de Pedro:</a:t>
            </a:r>
            <a:endParaRPr kumimoji="0" lang="pt-BR" altLang="pt-B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62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01D9A73-6669-4035-8064-BA45A325E9DE}"/>
              </a:ext>
            </a:extLst>
          </p:cNvPr>
          <p:cNvSpPr/>
          <p:nvPr/>
        </p:nvSpPr>
        <p:spPr>
          <a:xfrm>
            <a:off x="145774" y="271009"/>
            <a:ext cx="1178118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“Fica conosco, pois cai a tarde e o dia já se declina” (</a:t>
            </a:r>
            <a:r>
              <a:rPr lang="pt-BR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Lc</a:t>
            </a: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24,29).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Fica conosco, Senhor, acompanha-nos ainda que nem sempre tenhamos sabido reconhecer-te.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b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Fica conosco, porque ao redor de nós as mais densas sombras vão se fazendo, e Tu és a Luz; em nossos corações se insinua a falta de esperança, e tu os faz arder com a certeza da Páscoa. Estamos cansados do caminho, mas tu nos confortas na fração do pão para anunciar a nossos irmãos que na verdade tu tens ressuscitado e que nos tem dado a missão de ser testemunhas de tua ressurreição.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Fica conosco, Senhor, quando ao redor de nossa fé católica surgem as névoas da dúvida, do cansaço ou da dificuldade: tu, que és a própria Verdade como revelador do Pai, ilumina nossas mentes com tua Palavra; ajuda-nos a sentir a beleza de crer em ti.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Fica em nossas famílias, ilumina-as em suas dúvidas, sustenta-as em suas dificuldades, consola-as em seus sofrimentos e no cansaço de cada dia, quando ao redor delas se acumulam sombras que ameaçam sua unidade e sua natureza. Tu que és a Vida, fica em nossos lares, para que continuem sendo ninhos onde nasça a vida humana abundante e generosamente, onde se acolha, se ame, se respeite a vida desde a sua concepção até seu término natural.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Fica, Senhor, com aqueles que em nossas sociedade são os mais vulneráveis; fica com os pobres e humildes, com os indígenas e afro-americanos, que nem sempre encontram espaços e apoio para expressar a riqueza de sua cultura e a sabedoria de sua identidade. Fica, Senhor, com nossas crianças e com nossos jovens, que são a esperança e a riqueza de nosso Continente, protege-os de tantas armadilhas que atentam contra sua inocência e contra suas legítimas esperanças. Oh bom Pastor, fica com nossos anciãos e com nossos enfermos! Fortalece a todos em sua fé para que sejam teus discípulos e missionários!293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821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693081-9ADB-4802-864E-CCE90116C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57" y="1470776"/>
            <a:ext cx="10668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141.</a:t>
            </a:r>
            <a:r>
              <a: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Virgem Maria é a imagem esplêndida da conformação ao projeto trinitário que se cumpre em Cristo.</a:t>
            </a:r>
            <a:r>
              <a:rPr kumimoji="0" lang="pt-BR" alt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Desde a sua Concepção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Imaculada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até sua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Assunção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pt-BR" altLang="pt-B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recorda-nos que a beleza do ser humano está toda no vínculo do amor com a Trindade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 que a plenitude de nossa liberdade está na resposta positiva que lhe damos.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0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8F9521-EB3A-4372-9517-1C69C6A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56" y="399463"/>
            <a:ext cx="1154264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261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piedade popular penetra delicadamente a existência pessoal de cada fiel e ainda que se viva em uma multidão,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NÃO É UMA “ESPIRITUALIDADE DE MASSAS”.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Nos diferentes momentos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 LUTA COTIDIANA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muitos recorrem a algum pequeno sinal do amor de Deus: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CRUCIFIXO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ROSÁRIO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uma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VELA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que se acende para acompanhar um filho em sua enfermidade,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PAI NOSSO RECITADO ENTRE LÁGRIMAS,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OLHAR ENTRANHÁVEL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uma imagem querida de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MARIA,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SORRISO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dirigido ao Céu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 MEIO A UMA SIMPLES ALEGRIA.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4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BB879EA-9588-4E7B-9525-3ECEF7019C4B}"/>
              </a:ext>
            </a:extLst>
          </p:cNvPr>
          <p:cNvSpPr/>
          <p:nvPr/>
        </p:nvSpPr>
        <p:spPr>
          <a:xfrm>
            <a:off x="251790" y="202032"/>
            <a:ext cx="1166191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262.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verdade que a fé que se encarnou na cultura pode ser aprofundada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penetrar cada vez mais na forma de viver de nossos povos.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 isso só pode acontecer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valorizarmos positivamente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que o Espírito Santo já semeou.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piedade popular é um “imprescindível ponto de partida para conseguir que a fé do povo amadureça e se faça mais fecunda”153. Por isso,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discípulo missionário precisa ser “sensível a ela, saber perceber suas dimensões interiores e seus valores inegáveis”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154. Quando afirmamos que é necessário evangelizá-la ou purificá-la, não queremos dizer que esteja privada de riqueza evangélica. Simplesmente desejamos que todos os membros do povo fiel, reconhecendo o testemunho de Maria e também dos santos, procurem imitá-los cada dia mais. Assim procurarão um contato mais direto com a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Bíblia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uma maior participação nos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sacramentos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chegarão a desfrutar da celebração dominical da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Eucaristia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viverão melhor o serviço do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amor solidário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Por este caminho será possível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aproveitar o mais rico potencial de santidade e de justiça social que encerra a MÍSTICA POPULAR.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722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83F46E1-B4B2-4011-B673-B5B22269BE2E}"/>
              </a:ext>
            </a:extLst>
          </p:cNvPr>
          <p:cNvSpPr/>
          <p:nvPr/>
        </p:nvSpPr>
        <p:spPr>
          <a:xfrm>
            <a:off x="331305" y="616227"/>
            <a:ext cx="113173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265.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Nossos povos se identificam particularmente com o Cristo sofredor, olham-no, beijam-no ou tocam seus pés machucados, como se dissessem: Este é “o que me amou e se entregou por mim” (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2,20). Muitos deles golpeados, ignorados despojados, não abaixam os braços. Com sua religiosidade característica se agarram no imenso amor que Deus tem por eles e que lhes recorda permanentemente sua própria dignidade. Também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encontram a ternura e o amor de Deus no rosto de Maria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Nela vem refletida a mensagem essencial do Evangelho. Nossa Mãe querida, desde o santuário de Guadalupe, faz sentir a seus filhos menores que eles estão na dobra de seu manto. Agora,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desde Aparecida, convida-os a lançar as redes ao mundo, para tirar do anonimato aqueles que estão submersos no esquecimento e aproximá-los da luz da fé. Ela, reunindo os filhos, integra nossos povos ao redor de Jesus Cristo.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9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442EFB-1C8F-4291-8C6D-05D05D56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35" y="500063"/>
            <a:ext cx="11714921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266.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máxima realização da existência cristã como um viver trinitário de “filhos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no Filho”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nos é dada na Virgem Maria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que, através de sua fé (cf.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Lc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1,450 e obediência à vontade de Deus (cf.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Lc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1,38), assim como por sua constante meditação da Palavra e das ações de Jesus (cf.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Lc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2,19.51),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 a discípula mais perfeita do Senhor157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INTERLOCUTORA DO PAI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em seu projeto de enviar seu verbo ao mundo para a salvação humana, com sua fé, Maria chega a ser o primeiro membro da comunidade dos crentes em Cristo, e também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faz colaboradora no renascimento espiritual dos discípulos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Sua figura de mulher livre e forte, emerge do Evangelho conscientemente orientada para o verdadeiro seguimento de Cristo. Ela viveu completamente toda 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peregrinação da fé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como mãe de Cristo e depois dos discípulos, 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 que fosse livrada da incompreensão e da busca constante do projeto do Pai.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Alcançou, dessa forma, o fato de estar ao pé da cruz em uma comunhão profunda, para entrar plenamente no mistério da Aliança.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1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D27E24B-31D4-49AB-B787-1FC2C41D7CC3}"/>
              </a:ext>
            </a:extLst>
          </p:cNvPr>
          <p:cNvSpPr/>
          <p:nvPr/>
        </p:nvSpPr>
        <p:spPr>
          <a:xfrm>
            <a:off x="198783" y="221257"/>
            <a:ext cx="115824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267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Com ela, providencialmente unida à plenitude dos tempos (cf.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4,4) chega o cumprimento da esperança dos pobres e do desejo de salvação.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Virgem de Nazaré teve uma missão única na história da salvação, concebendo, educando e acompanhando seu filho até seu sacrifício definitivo.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Desde a cruz Jesus Cristo confiou a seus discípulos, representados por João, o dom da maternidade de Maria, que nasce diretamente  da hora pascal de Cristo: “E desse momento em diante, o discípulo a recebeu em sua casa” (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19,27).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Perseverando junto aos apóstolos à espera do Espírito (cf. At 1,13-14), ela cooperou com o nascimento da Igreja missionária, imprimindo-lhe um selo mariano que a identifica profundamente.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Como mãe de tantos, fortalece os vínculos fraternos entre todos, estimula a reconciliação e o perdão e ajuda os discípulos de Jesus Cristo a experimentarem como uma família, a família de Deus. Em Maria, encontramo-nos com Cristo, com o Pai e com o Espírito Santo, assim como com os irmãos.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405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A746666-3D6D-494C-9389-952C23C58072}"/>
              </a:ext>
            </a:extLst>
          </p:cNvPr>
          <p:cNvSpPr/>
          <p:nvPr/>
        </p:nvSpPr>
        <p:spPr>
          <a:xfrm>
            <a:off x="384314" y="488386"/>
            <a:ext cx="107342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268.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na família humana, a Igreja-família é gerada ao redor de UMA MÃE, que confere “alma” e ternura à convivência familiar158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Maria, Mãe da Igreja, além de modelo e paradigma da humanidade,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artífice de comunhão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Um dos eventos fundamentais da Igreja é quando o “sim” brotou de Maria.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ELA ATRAI MULTIDÕES À COMUNHÃO COM JESUS E SUA IGREJA,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como experimentamos muitas vezes nos santuários marianos. Por isso, como a Virgem Maria,  a Igreja é mãe. </a:t>
            </a: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 VISÃO MARIANA DA IGREJA É O MELHOR REMÉDIO PARA UMA IGREJA MERAMENTE FUNCIONAL OU BUROCRÁTICA.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10218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2032</Words>
  <Application>Microsoft Office PowerPoint</Application>
  <PresentationFormat>Widescreen</PresentationFormat>
  <Paragraphs>51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das Chagas Costa Ribeiro</dc:creator>
  <cp:lastModifiedBy>Francisco das Chagas Costa Ribeiro</cp:lastModifiedBy>
  <cp:revision>7</cp:revision>
  <dcterms:created xsi:type="dcterms:W3CDTF">2019-09-24T10:46:52Z</dcterms:created>
  <dcterms:modified xsi:type="dcterms:W3CDTF">2019-10-01T13:07:50Z</dcterms:modified>
</cp:coreProperties>
</file>